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60" r:id="rId2"/>
    <p:sldId id="330" r:id="rId3"/>
    <p:sldId id="310" r:id="rId4"/>
    <p:sldId id="318" r:id="rId5"/>
    <p:sldId id="319" r:id="rId6"/>
    <p:sldId id="320" r:id="rId7"/>
    <p:sldId id="316" r:id="rId8"/>
    <p:sldId id="317" r:id="rId9"/>
    <p:sldId id="324" r:id="rId10"/>
    <p:sldId id="283" r:id="rId11"/>
    <p:sldId id="397" r:id="rId12"/>
    <p:sldId id="286" r:id="rId13"/>
    <p:sldId id="291" r:id="rId14"/>
    <p:sldId id="290" r:id="rId15"/>
    <p:sldId id="399" r:id="rId16"/>
    <p:sldId id="398" r:id="rId17"/>
    <p:sldId id="391" r:id="rId18"/>
    <p:sldId id="389" r:id="rId19"/>
    <p:sldId id="396" r:id="rId20"/>
    <p:sldId id="394" r:id="rId21"/>
    <p:sldId id="393" r:id="rId22"/>
    <p:sldId id="299" r:id="rId23"/>
    <p:sldId id="328" r:id="rId24"/>
    <p:sldId id="30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15"/>
    <a:srgbClr val="E5701D"/>
    <a:srgbClr val="9A1004"/>
    <a:srgbClr val="D1363A"/>
    <a:srgbClr val="56A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68"/>
    <p:restoredTop sz="95263"/>
  </p:normalViewPr>
  <p:slideViewPr>
    <p:cSldViewPr snapToGrid="0" snapToObjects="1">
      <p:cViewPr varScale="1">
        <p:scale>
          <a:sx n="109" d="100"/>
          <a:sy n="109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E13E8-6CF0-3647-B8A4-308CA40F169F}" type="datetimeFigureOut">
              <a:rPr lang="es-ES" smtClean="0"/>
              <a:t>11/5/26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45AA5-08A0-8540-83AE-4980C95648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05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immersion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holidays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Spain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intensive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country—and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—are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friends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enjoy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truly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unforgettable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ES" dirty="0">
                <a:effectLst/>
              </a:rPr>
              <a:t> 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1D69A-83EC-8E42-91AC-20217F19A60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66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5/11/26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47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microsoft.com/office/2007/relationships/hdphoto" Target="../media/hdphoto2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microsoft.com/office/2007/relationships/hdphoto" Target="../media/hdphoto26.wdp"/><Relationship Id="rId4" Type="http://schemas.openxmlformats.org/officeDocument/2006/relationships/image" Target="../media/image56.png"/><Relationship Id="rId9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30.wdp"/><Relationship Id="rId4" Type="http://schemas.openxmlformats.org/officeDocument/2006/relationships/image" Target="../media/image60.png"/><Relationship Id="rId9" Type="http://schemas.microsoft.com/office/2007/relationships/hdphoto" Target="../media/hdphoto3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microsoft.com/office/2007/relationships/hdphoto" Target="../media/hdphoto23.wdp"/><Relationship Id="rId4" Type="http://schemas.openxmlformats.org/officeDocument/2006/relationships/image" Target="../media/image48.png"/><Relationship Id="rId9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2.wdp"/><Relationship Id="rId4" Type="http://schemas.openxmlformats.org/officeDocument/2006/relationships/image" Target="../media/image25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B108EB2-3675-3A49-9832-E6112A40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93" y="1651924"/>
            <a:ext cx="10905066" cy="1389376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/>
              <a:t>¿TARONJA?</a:t>
            </a:r>
          </a:p>
        </p:txBody>
      </p:sp>
      <p:pic>
        <p:nvPicPr>
          <p:cNvPr id="4" name="Imagen 3" descr="Naranjas cortadas a la mitad&#10;&#10;Descripción generada automáticamente">
            <a:extLst>
              <a:ext uri="{FF2B5EF4-FFF2-40B4-BE49-F238E27FC236}">
                <a16:creationId xmlns:a16="http://schemas.microsoft.com/office/drawing/2014/main" id="{002E475F-C04E-3E4F-BA11-FFF3990A7D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216" y="2403103"/>
            <a:ext cx="5837000" cy="4913569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A3D61B7E-7E49-244C-B115-BDB78F8F6D9E}"/>
              </a:ext>
            </a:extLst>
          </p:cNvPr>
          <p:cNvGrpSpPr/>
          <p:nvPr/>
        </p:nvGrpSpPr>
        <p:grpSpPr>
          <a:xfrm>
            <a:off x="509847" y="1623239"/>
            <a:ext cx="4307915" cy="5124953"/>
            <a:chOff x="509847" y="1623239"/>
            <a:chExt cx="4307915" cy="5124953"/>
          </a:xfrm>
        </p:grpSpPr>
        <p:pic>
          <p:nvPicPr>
            <p:cNvPr id="6" name="Imagen 5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885B53C0-B04E-9F47-8B8C-D257EB9D8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835761" flipH="1">
              <a:off x="509847" y="3318037"/>
              <a:ext cx="2586140" cy="3430155"/>
            </a:xfrm>
            <a:prstGeom prst="rect">
              <a:avLst/>
            </a:prstGeom>
          </p:spPr>
        </p:pic>
        <p:pic>
          <p:nvPicPr>
            <p:cNvPr id="10" name="Imagen 9" descr="Icono&#10;&#10;Descripción generada automáticamente">
              <a:extLst>
                <a:ext uri="{FF2B5EF4-FFF2-40B4-BE49-F238E27FC236}">
                  <a16:creationId xmlns:a16="http://schemas.microsoft.com/office/drawing/2014/main" id="{477385EC-DE09-8B45-B9D4-8A1715E8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70640" flipH="1">
              <a:off x="2088330" y="1623239"/>
              <a:ext cx="2729432" cy="2518201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AA6C01A-8CD5-9745-8641-0FA748C9B241}"/>
                </a:ext>
              </a:extLst>
            </p:cNvPr>
            <p:cNvSpPr txBox="1"/>
            <p:nvPr/>
          </p:nvSpPr>
          <p:spPr>
            <a:xfrm rot="439766">
              <a:off x="2289458" y="2279464"/>
              <a:ext cx="23743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2400" b="1" dirty="0">
                  <a:solidFill>
                    <a:schemeClr val="bg1"/>
                  </a:solidFill>
                </a:rPr>
                <a:t>¡Hola chavales,</a:t>
              </a:r>
            </a:p>
            <a:p>
              <a:pPr algn="ctr"/>
              <a:r>
                <a:rPr lang="es-ES_tradnl" sz="2400" b="1" dirty="0">
                  <a:solidFill>
                    <a:schemeClr val="bg1"/>
                  </a:solidFill>
                </a:rPr>
                <a:t>soy </a:t>
              </a:r>
              <a:r>
                <a:rPr lang="es-ES_tradnl" sz="2400" b="1" dirty="0" err="1">
                  <a:solidFill>
                    <a:schemeClr val="bg1"/>
                  </a:solidFill>
                </a:rPr>
                <a:t>Taronjito</a:t>
              </a:r>
              <a:r>
                <a:rPr lang="es-ES_tradnl" sz="2400" b="1" dirty="0">
                  <a:solidFill>
                    <a:schemeClr val="bg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5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74CD13-E6E2-4BA1-A746-26D1A485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6EC20-981A-4C3D-BE3E-545E9E7AA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79C49F-A469-46CB-BDFA-0DD516D5A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F22102-83EB-49F5-99EC-1534C57EE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C250B3-686F-4E97-8FFD-8AE8ECD5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42E396-F955-4F53-80B2-FF908491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:a16="http://schemas.microsoft.com/office/drawing/2014/main" id="{98660BC7-84CF-4366-8AE1-CA4B95B63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2949B7-65E9-4707-AEA1-02995F1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612490C-320F-455C-9DFD-2C5F49D1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694F10-0D1F-6F41-AE7E-3B774A6F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74" y="5008229"/>
            <a:ext cx="8133478" cy="9402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800" dirty="0"/>
              <a:t>DESDE </a:t>
            </a:r>
            <a:r>
              <a:rPr lang="en-US" sz="10700" dirty="0"/>
              <a:t>2004</a:t>
            </a:r>
          </a:p>
        </p:txBody>
      </p:sp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E3897B7B-0472-8D41-9DE1-70B1CD8B35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48" y="643467"/>
            <a:ext cx="2374558" cy="305409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Imagen 3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A486F1E6-9A75-8947-A9B4-B6E30AE3D6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781" y="643466"/>
            <a:ext cx="2397464" cy="305409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Imagen 4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621E591A-4613-6E44-AC21-58189E9751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00000">
            <a:off x="6227950" y="643466"/>
            <a:ext cx="2534898" cy="305409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E13EC03-7E41-D448-B15D-FC76094A44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5" y="1402419"/>
            <a:ext cx="2560320" cy="153619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39E2C89-5187-4320-B1A5-215C04169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E171C8-1D58-447C-8CEC-BFF90B3A5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E38096-6C03-4FF0-923F-13504759F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9C2BBD-AAF7-4C85-9BE4-E4C2F5235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EF8B78-E487-4E1A-8945-35B4041B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B4F0B3-5A15-4AAD-B054-8BA92098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A43FE3-BC3A-4163-B2D9-721AA0F6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88AAD42-9F71-4F14-AE1E-C05DCFC60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D77BBD-CB5E-8040-9AF3-BE7715C7E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400">
                <a:solidFill>
                  <a:srgbClr val="FFFFFF"/>
                </a:solidFill>
              </a:rPr>
              <a:t>CENTRO ACREDITADO POR EL INSTITUTO CERVANTES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B962C9-BE53-4915-9C0C-B53DCD37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56FBBAD-5B55-EC4D-92C9-D2ECAAAF1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085" y="1187968"/>
            <a:ext cx="5629268" cy="447526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7031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77BBD-CB5E-8040-9AF3-BE7715C7E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1" y="259993"/>
            <a:ext cx="8968084" cy="1507224"/>
          </a:xfrm>
          <a:effectLst>
            <a:innerShdw blurRad="88900" dist="50800" dir="135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5000" dirty="0"/>
              <a:t>EQUIPO </a:t>
            </a:r>
            <a:r>
              <a:rPr lang="en-US" sz="8000" dirty="0"/>
              <a:t>ACADÉMICO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D1322E1-9694-F041-BB3E-DE21E254EE33}"/>
              </a:ext>
            </a:extLst>
          </p:cNvPr>
          <p:cNvGrpSpPr/>
          <p:nvPr/>
        </p:nvGrpSpPr>
        <p:grpSpPr>
          <a:xfrm>
            <a:off x="6613132" y="3963061"/>
            <a:ext cx="1665722" cy="1907105"/>
            <a:chOff x="6613132" y="3963061"/>
            <a:chExt cx="1665722" cy="1907105"/>
          </a:xfrm>
        </p:grpSpPr>
        <p:pic>
          <p:nvPicPr>
            <p:cNvPr id="7" name="Imagen 6" descr="Mujer de cabello largo sonriendo&#10;&#10;Descripción generada automáticamente">
              <a:extLst>
                <a:ext uri="{FF2B5EF4-FFF2-40B4-BE49-F238E27FC236}">
                  <a16:creationId xmlns:a16="http://schemas.microsoft.com/office/drawing/2014/main" id="{B9E838C9-8975-5F47-A310-B8B3029C2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3132" y="3963061"/>
              <a:ext cx="1665722" cy="1429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5E8F642-E278-C246-BD91-2F9E2399AA7A}"/>
                </a:ext>
              </a:extLst>
            </p:cNvPr>
            <p:cNvSpPr txBox="1"/>
            <p:nvPr/>
          </p:nvSpPr>
          <p:spPr>
            <a:xfrm>
              <a:off x="6996581" y="5470056"/>
              <a:ext cx="1047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dirty="0"/>
                <a:t>JENNY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B174433-A4CA-5E49-92B0-B1C4CAC68D10}"/>
              </a:ext>
            </a:extLst>
          </p:cNvPr>
          <p:cNvGrpSpPr/>
          <p:nvPr/>
        </p:nvGrpSpPr>
        <p:grpSpPr>
          <a:xfrm>
            <a:off x="9926587" y="3975205"/>
            <a:ext cx="1684558" cy="1883231"/>
            <a:chOff x="9926587" y="3975205"/>
            <a:chExt cx="1684558" cy="1883231"/>
          </a:xfrm>
        </p:grpSpPr>
        <p:pic>
          <p:nvPicPr>
            <p:cNvPr id="9" name="Imagen 8" descr="Un hombre parado enfrente de una pared de ladrillo&#10;&#10;Descripción generada automáticamente con confianza media">
              <a:extLst>
                <a:ext uri="{FF2B5EF4-FFF2-40B4-BE49-F238E27FC236}">
                  <a16:creationId xmlns:a16="http://schemas.microsoft.com/office/drawing/2014/main" id="{E99B9951-A923-2140-A77A-5CC69F651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6587" y="3975205"/>
              <a:ext cx="1684558" cy="1429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619481E-F3C7-6E4F-911C-3ED8CF5AC4F1}"/>
                </a:ext>
              </a:extLst>
            </p:cNvPr>
            <p:cNvSpPr txBox="1"/>
            <p:nvPr/>
          </p:nvSpPr>
          <p:spPr>
            <a:xfrm>
              <a:off x="10179126" y="5458326"/>
              <a:ext cx="1298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dirty="0"/>
                <a:t>ANDRÉS</a:t>
              </a:r>
            </a:p>
          </p:txBody>
        </p:sp>
      </p:grpSp>
      <p:sp>
        <p:nvSpPr>
          <p:cNvPr id="14" name="Flecha izquierda y derecha 13">
            <a:extLst>
              <a:ext uri="{FF2B5EF4-FFF2-40B4-BE49-F238E27FC236}">
                <a16:creationId xmlns:a16="http://schemas.microsoft.com/office/drawing/2014/main" id="{08446DE6-1242-E04A-BF8A-5821CDECE013}"/>
              </a:ext>
            </a:extLst>
          </p:cNvPr>
          <p:cNvSpPr/>
          <p:nvPr/>
        </p:nvSpPr>
        <p:spPr>
          <a:xfrm>
            <a:off x="8453429" y="4470888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Flecha curva 14">
            <a:extLst>
              <a:ext uri="{FF2B5EF4-FFF2-40B4-BE49-F238E27FC236}">
                <a16:creationId xmlns:a16="http://schemas.microsoft.com/office/drawing/2014/main" id="{D386693F-4ADE-A34E-9A7A-BDB535BD801B}"/>
              </a:ext>
            </a:extLst>
          </p:cNvPr>
          <p:cNvSpPr/>
          <p:nvPr/>
        </p:nvSpPr>
        <p:spPr>
          <a:xfrm rot="10800000">
            <a:off x="5007710" y="5297864"/>
            <a:ext cx="4215808" cy="1180676"/>
          </a:xfrm>
          <a:prstGeom prst="bentArrow">
            <a:avLst>
              <a:gd name="adj1" fmla="val 25000"/>
              <a:gd name="adj2" fmla="val 1879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F3FBB94-8AB7-9946-977B-7C77EE728F7D}"/>
              </a:ext>
            </a:extLst>
          </p:cNvPr>
          <p:cNvGrpSpPr/>
          <p:nvPr/>
        </p:nvGrpSpPr>
        <p:grpSpPr>
          <a:xfrm>
            <a:off x="366981" y="3604206"/>
            <a:ext cx="4215807" cy="3271487"/>
            <a:chOff x="366981" y="3604206"/>
            <a:chExt cx="4215807" cy="3271487"/>
          </a:xfrm>
        </p:grpSpPr>
        <p:pic>
          <p:nvPicPr>
            <p:cNvPr id="5" name="Imagen 4" descr="Grupo de personas posando para una foto&#10;&#10;Descripción generada automáticamente">
              <a:extLst>
                <a:ext uri="{FF2B5EF4-FFF2-40B4-BE49-F238E27FC236}">
                  <a16:creationId xmlns:a16="http://schemas.microsoft.com/office/drawing/2014/main" id="{54B62C8F-BA08-2E40-9D54-B18D86009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981" y="3604206"/>
              <a:ext cx="4215807" cy="28105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B5B90AA-5514-DA43-A157-2A62BB89BED6}"/>
                </a:ext>
              </a:extLst>
            </p:cNvPr>
            <p:cNvSpPr txBox="1"/>
            <p:nvPr/>
          </p:nvSpPr>
          <p:spPr>
            <a:xfrm>
              <a:off x="1370033" y="6475583"/>
              <a:ext cx="19376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dirty="0"/>
                <a:t>PROFESORES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47D4600-7A18-0E40-BE60-8DA368F3894B}"/>
              </a:ext>
            </a:extLst>
          </p:cNvPr>
          <p:cNvGrpSpPr/>
          <p:nvPr/>
        </p:nvGrpSpPr>
        <p:grpSpPr>
          <a:xfrm>
            <a:off x="8453018" y="677475"/>
            <a:ext cx="1278816" cy="2598074"/>
            <a:chOff x="8453018" y="677475"/>
            <a:chExt cx="1278816" cy="259807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420077F-4E47-9848-999B-086C3B2F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3018" y="677475"/>
              <a:ext cx="1278816" cy="21607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069A5A8D-B882-954C-A332-4ED3E5052FE0}"/>
                </a:ext>
              </a:extLst>
            </p:cNvPr>
            <p:cNvSpPr txBox="1"/>
            <p:nvPr/>
          </p:nvSpPr>
          <p:spPr>
            <a:xfrm>
              <a:off x="8648793" y="2875439"/>
              <a:ext cx="906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dirty="0"/>
                <a:t>MAXI</a:t>
              </a:r>
            </a:p>
          </p:txBody>
        </p:sp>
      </p:grpSp>
      <p:sp>
        <p:nvSpPr>
          <p:cNvPr id="17" name="Flecha abajo 16">
            <a:extLst>
              <a:ext uri="{FF2B5EF4-FFF2-40B4-BE49-F238E27FC236}">
                <a16:creationId xmlns:a16="http://schemas.microsoft.com/office/drawing/2014/main" id="{D18D20CF-C949-A041-A515-16750F19CB7F}"/>
              </a:ext>
            </a:extLst>
          </p:cNvPr>
          <p:cNvSpPr/>
          <p:nvPr/>
        </p:nvSpPr>
        <p:spPr>
          <a:xfrm rot="13507904">
            <a:off x="7833204" y="2922428"/>
            <a:ext cx="457730" cy="822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Flecha abajo 38">
            <a:extLst>
              <a:ext uri="{FF2B5EF4-FFF2-40B4-BE49-F238E27FC236}">
                <a16:creationId xmlns:a16="http://schemas.microsoft.com/office/drawing/2014/main" id="{50FB7C53-4D4C-7F48-925D-4D931BAC9AF9}"/>
              </a:ext>
            </a:extLst>
          </p:cNvPr>
          <p:cNvSpPr/>
          <p:nvPr/>
        </p:nvSpPr>
        <p:spPr>
          <a:xfrm rot="7962755">
            <a:off x="9960471" y="2982316"/>
            <a:ext cx="457730" cy="822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5841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37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3F7E26-99D7-D440-B9B1-FB5C0150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ENFOQUE COMUNICATIVO</a:t>
            </a:r>
          </a:p>
        </p:txBody>
      </p:sp>
      <p:pic>
        <p:nvPicPr>
          <p:cNvPr id="4" name="Imagen 3" descr="Un grupo de personas jugando un video juego&#10;&#10;El contenido generado por IA puede ser incorrecto.">
            <a:extLst>
              <a:ext uri="{FF2B5EF4-FFF2-40B4-BE49-F238E27FC236}">
                <a16:creationId xmlns:a16="http://schemas.microsoft.com/office/drawing/2014/main" id="{FC998ED1-8490-46B8-074C-36B82C1BAC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6" name="Imagen 5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143BCE4A-613E-DCB5-557F-0F50C78FCE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6" t="9091" r="13624"/>
          <a:stretch>
            <a:fillRect/>
          </a:stretch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2BEF1F-FEC4-E649-9E67-78A8FCC7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0266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CLASES DIVERTIDAS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C4A00-29C3-0F6C-6DB5-9EC1D0744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942FCB7-D1B7-4F20-8B70-9735A08EB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82EE6F-2374-4443-8A3F-F342A1FE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8818C7-5520-4AA4-B8C8-1E29137E3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E2923D5-2453-48AE-84D0-4F20C281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B2F32A-3C1B-4881-BDC9-094804BD2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6BD125-09CC-4C71-913C-1021EF6B4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9" name="Rectangle 38">
              <a:extLst>
                <a:ext uri="{FF2B5EF4-FFF2-40B4-BE49-F238E27FC236}">
                  <a16:creationId xmlns:a16="http://schemas.microsoft.com/office/drawing/2014/main" id="{B97DD23F-A304-455D-88E7-1C271F150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4F098A-5B57-4F2C-9348-F6B036CE0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4792B6C-F2D1-4D46-9001-8B848CBD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811C9B-4383-5954-6A07-D31D0BAB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 b="1"/>
              <a:t>CURSOS INTENSIVOS PARA ADULTOS (+18)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DD84179-0380-6E4B-351A-15C9986CE8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80" r="-3" b="-3"/>
          <a:stretch>
            <a:fillRect/>
          </a:stretch>
        </p:blipFill>
        <p:spPr>
          <a:xfrm>
            <a:off x="-2" y="-2"/>
            <a:ext cx="2877490" cy="419893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8EAE842-845D-D9FF-0BC6-5F2BA19D1C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66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327" r="4481" b="-3"/>
          <a:stretch>
            <a:fillRect/>
          </a:stretch>
        </p:blipFill>
        <p:spPr>
          <a:xfrm>
            <a:off x="3037359" y="2"/>
            <a:ext cx="2882845" cy="41875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F6C285B-55F4-C01C-CE2F-F0BB4329B9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792"/>
                    </a14:imgEffect>
                    <a14:imgEffect>
                      <a14:saturation sat="306000"/>
                    </a14:imgEffect>
                    <a14:imgEffect>
                      <a14:brightnessContrast bright="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065" r="20088" b="-1"/>
          <a:stretch>
            <a:fillRect/>
          </a:stretch>
        </p:blipFill>
        <p:spPr>
          <a:xfrm>
            <a:off x="6085242" y="2"/>
            <a:ext cx="2882845" cy="41875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968815-C6FE-B9EE-CDEF-2515069C42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99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262" r="29610" b="1"/>
          <a:stretch>
            <a:fillRect/>
          </a:stretch>
        </p:blipFill>
        <p:spPr>
          <a:xfrm>
            <a:off x="9111715" y="1"/>
            <a:ext cx="3077109" cy="418753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6DC4019-1D02-4D43-8E92-EC1EB626F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D34D9C-57DC-428C-92E0-AD2217AFF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9EC4FC8-2DF7-4B48-B774-7ACCBB800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1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4" name="Imagen 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7C7FEF95-53DC-6A76-8720-45B4EC3732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" t="1939" r="1" b="1507"/>
          <a:stretch>
            <a:fillRect/>
          </a:stretch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extBox 1"/>
          <p:cNvSpPr txBox="1"/>
          <p:nvPr/>
        </p:nvSpPr>
        <p:spPr>
          <a:xfrm>
            <a:off x="680322" y="440266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Recommended starting dates for 50+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515BC-434F-DC47-98BD-FED017A7B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378268-173C-4C67-AF66-98482F208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B94371-1ED5-46C9-92CB-009E55DBB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E975A1-5008-46D0-B573-A424564CB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9DF78E-4240-5216-810C-88BA586AFC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8" r="2206" b="1"/>
          <a:stretch>
            <a:fillRect/>
          </a:stretch>
        </p:blipFill>
        <p:spPr>
          <a:xfrm>
            <a:off x="11301" y="0"/>
            <a:ext cx="12177522" cy="685799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170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E804D-F669-C641-DEF8-4A97F9FF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942FCB7-D1B7-4F20-8B70-9735A08EB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82EE6F-2374-4443-8A3F-F342A1FE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8818C7-5520-4AA4-B8C8-1E29137E3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E2923D5-2453-48AE-84D0-4F20C281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B2F32A-3C1B-4881-BDC9-094804BD2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46099E-CF43-433A-A678-C32F6864D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9" name="Rectangle 38">
              <a:extLst>
                <a:ext uri="{FF2B5EF4-FFF2-40B4-BE49-F238E27FC236}">
                  <a16:creationId xmlns:a16="http://schemas.microsoft.com/office/drawing/2014/main" id="{B970C054-B12D-4DE6-97C6-A1A9A04D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6CD0B9B-CE5F-481C-9A6D-6CC79A95F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1" name="Imagen 20" descr="Un grupo de personas posando junto a una maleta&#10;&#10;Descripción generada automáticamente">
            <a:extLst>
              <a:ext uri="{FF2B5EF4-FFF2-40B4-BE49-F238E27FC236}">
                <a16:creationId xmlns:a16="http://schemas.microsoft.com/office/drawing/2014/main" id="{FF5BEB71-5A3B-2B31-B7B1-2A447D9C4F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"/>
          <a:stretch>
            <a:fillRect/>
          </a:stretch>
        </p:blipFill>
        <p:spPr>
          <a:xfrm>
            <a:off x="6093559" y="-1"/>
            <a:ext cx="3003497" cy="42591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n 8" descr="Un grupo de personas caminando en la orilla de una palma&#10;&#10;Descripción generada automáticamente">
            <a:extLst>
              <a:ext uri="{FF2B5EF4-FFF2-40B4-BE49-F238E27FC236}">
                <a16:creationId xmlns:a16="http://schemas.microsoft.com/office/drawing/2014/main" id="{C2D81E34-94A4-C785-0683-CE578A1158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41" b="2"/>
          <a:stretch>
            <a:fillRect/>
          </a:stretch>
        </p:blipFill>
        <p:spPr>
          <a:xfrm>
            <a:off x="6093556" y="4351643"/>
            <a:ext cx="6098444" cy="25063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73A9FB-7433-4E5E-8D6F-362D84C20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7915DC8-53A2-4C94-8C95-60D0D8561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9BCDF7-D475-BEC4-A54C-9870EDE1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600" b="1"/>
              <a:t>VIAJES DE GRUPOS ESCOLARES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16D633D-CA71-4A17-694A-5FC9FE7C9B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570"/>
          <a:stretch>
            <a:fillRect/>
          </a:stretch>
        </p:blipFill>
        <p:spPr>
          <a:xfrm>
            <a:off x="9188496" y="10"/>
            <a:ext cx="2993979" cy="20838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agen 22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EC92D155-41B4-E7F7-794D-04A0C48927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" r="6" b="6"/>
          <a:stretch>
            <a:fillRect/>
          </a:stretch>
        </p:blipFill>
        <p:spPr>
          <a:xfrm>
            <a:off x="9188496" y="2162908"/>
            <a:ext cx="2993979" cy="20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ADBA64D-3A08-1F10-FE07-EA7DE4607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9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2768" r="2768"/>
          <a:stretch/>
        </p:blipFill>
        <p:spPr>
          <a:xfrm>
            <a:off x="6093558" y="-1"/>
            <a:ext cx="3017520" cy="42591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2F934F-92B5-8510-A82D-411F1CEE4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rcRect t="22601" b="22601"/>
          <a:stretch/>
        </p:blipFill>
        <p:spPr>
          <a:xfrm>
            <a:off x="6093556" y="4351643"/>
            <a:ext cx="6098444" cy="25063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5D0C2B-A373-3E74-2D7D-1705F99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ACTIVIDADES SOCIALES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E4DBBB8-9E9C-0F76-3BA9-B402F98C0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40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t="3599" b="3599"/>
          <a:stretch/>
        </p:blipFill>
        <p:spPr>
          <a:xfrm>
            <a:off x="9198021" y="10"/>
            <a:ext cx="2993979" cy="20838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CF45BF9-28C3-37A8-2A9A-C2BC1D396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t="21915" b="21915"/>
          <a:stretch/>
        </p:blipFill>
        <p:spPr>
          <a:xfrm>
            <a:off x="9198021" y="2162908"/>
            <a:ext cx="2993979" cy="20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C0F0176F-6E81-E982-1947-E3421F7A38B5}"/>
              </a:ext>
            </a:extLst>
          </p:cNvPr>
          <p:cNvSpPr txBox="1">
            <a:spLocks/>
          </p:cNvSpPr>
          <p:nvPr/>
        </p:nvSpPr>
        <p:spPr>
          <a:xfrm>
            <a:off x="157692" y="907848"/>
            <a:ext cx="10905066" cy="3251878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200" dirty="0"/>
              <a:t>¿</a:t>
            </a:r>
            <a:r>
              <a:rPr lang="en-US" sz="20000" dirty="0"/>
              <a:t>DÓNDE</a:t>
            </a:r>
            <a:r>
              <a:rPr lang="en-US" sz="7200" dirty="0"/>
              <a:t> ESTAMOS?</a:t>
            </a:r>
          </a:p>
        </p:txBody>
      </p:sp>
      <p:pic>
        <p:nvPicPr>
          <p:cNvPr id="18" name="Imagen 17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B2755CE2-2FF7-5FE8-2C3D-FF01FA0C34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36" y="4000584"/>
            <a:ext cx="4325422" cy="2832426"/>
          </a:xfrm>
          <a:prstGeom prst="rect">
            <a:avLst/>
          </a:prstGeom>
        </p:spPr>
      </p:pic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11C6457F-564A-2C9D-9F87-5A2FBBC418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61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895"/>
            <a:ext cx="12269973" cy="6927789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D9DCB01-2063-7579-33F7-5E12B45D51E8}"/>
              </a:ext>
            </a:extLst>
          </p:cNvPr>
          <p:cNvGrpSpPr/>
          <p:nvPr/>
        </p:nvGrpSpPr>
        <p:grpSpPr>
          <a:xfrm>
            <a:off x="4752975" y="622487"/>
            <a:ext cx="5233758" cy="2906725"/>
            <a:chOff x="4831933" y="727239"/>
            <a:chExt cx="5233758" cy="2906725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5F6E69C-3A90-24A2-D15B-8633FB0902AB}"/>
                </a:ext>
              </a:extLst>
            </p:cNvPr>
            <p:cNvGrpSpPr/>
            <p:nvPr/>
          </p:nvGrpSpPr>
          <p:grpSpPr>
            <a:xfrm>
              <a:off x="4831933" y="727239"/>
              <a:ext cx="5233758" cy="2906725"/>
              <a:chOff x="4831933" y="727239"/>
              <a:chExt cx="5233758" cy="2906725"/>
            </a:xfrm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EDD76B29-A080-D129-4A2A-C11CEC34B2F8}"/>
                  </a:ext>
                </a:extLst>
              </p:cNvPr>
              <p:cNvSpPr/>
              <p:nvPr/>
            </p:nvSpPr>
            <p:spPr>
              <a:xfrm>
                <a:off x="4831933" y="1587626"/>
                <a:ext cx="2054515" cy="2046338"/>
              </a:xfrm>
              <a:prstGeom prst="ellipse">
                <a:avLst/>
              </a:prstGeom>
              <a:noFill/>
              <a:ln w="57150">
                <a:solidFill>
                  <a:srgbClr val="F0941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noFill/>
                </a:endParaRPr>
              </a:p>
            </p:txBody>
          </p:sp>
          <p:sp>
            <p:nvSpPr>
              <p:cNvPr id="15" name="Rectángulo redondeado 14">
                <a:extLst>
                  <a:ext uri="{FF2B5EF4-FFF2-40B4-BE49-F238E27FC236}">
                    <a16:creationId xmlns:a16="http://schemas.microsoft.com/office/drawing/2014/main" id="{34350D72-063A-DDA7-123A-D2500FDCAF60}"/>
                  </a:ext>
                </a:extLst>
              </p:cNvPr>
              <p:cNvSpPr/>
              <p:nvPr/>
            </p:nvSpPr>
            <p:spPr>
              <a:xfrm>
                <a:off x="7707848" y="727239"/>
                <a:ext cx="2357843" cy="91268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191D4B8E-C624-036E-A76F-34F955B26A67}"/>
                  </a:ext>
                </a:extLst>
              </p:cNvPr>
              <p:cNvCxnSpPr/>
              <p:nvPr/>
            </p:nvCxnSpPr>
            <p:spPr>
              <a:xfrm flipH="1">
                <a:off x="6748197" y="1568629"/>
                <a:ext cx="1097903" cy="5118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54392C3-F5DA-214B-0F8B-AC4FA6A19822}"/>
                </a:ext>
              </a:extLst>
            </p:cNvPr>
            <p:cNvSpPr txBox="1"/>
            <p:nvPr/>
          </p:nvSpPr>
          <p:spPr>
            <a:xfrm>
              <a:off x="8070079" y="846011"/>
              <a:ext cx="1586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CENTRO HISTÓRICO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2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911C-9BBA-7C1F-4594-71430B68C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E9E2B6-BA43-7107-4035-B4D6F2252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8"/>
                    </a14:imgEffect>
                    <a14:imgEffect>
                      <a14:saturation sat="231000"/>
                    </a14:imgEffect>
                    <a14:imgEffect>
                      <a14:brightnessContrast bright="28000" contrast="27000"/>
                    </a14:imgEffect>
                  </a14:imgLayer>
                </a14:imgProps>
              </a:ext>
            </a:extLst>
          </a:blip>
          <a:srcRect t="21019" b="21019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5AA004-A4F0-E09B-3248-95CF92D53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987"/>
                    </a14:imgEffect>
                    <a14:imgEffect>
                      <a14:saturation sat="213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t="24918" b="24918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DF2A6B-36B8-07B0-F5AF-98E9D286B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62"/>
                    </a14:imgEffect>
                    <a14:imgEffect>
                      <a14:saturation sat="130000"/>
                    </a14:imgEffect>
                    <a14:imgEffect>
                      <a14:brightnessContrast bright="38000" contrast="5000"/>
                    </a14:imgEffect>
                  </a14:imgLayer>
                </a14:imgProps>
              </a:ext>
            </a:extLst>
          </a:blip>
          <a:srcRect t="26617" b="2661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D8BF90-2779-1690-C2BB-460D8BF04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90000"/>
                    </a14:imgEffect>
                    <a14:imgEffect>
                      <a14:brightnessContrast bright="21000" contrast="22000"/>
                    </a14:imgEffect>
                  </a14:imgLayer>
                </a14:imgProps>
              </a:ext>
            </a:extLst>
          </a:blip>
          <a:srcRect t="20922" b="2092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1392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C4A00-29C3-0F6C-6DB5-9EC1D0744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DD84179-0380-6E4B-351A-15C9986CE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558" y="-1"/>
            <a:ext cx="3017520" cy="42591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968815-C6FE-B9EE-CDEF-2515069C4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556" y="4351643"/>
            <a:ext cx="6098444" cy="25063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811C9B-4383-5954-6A07-D31D0BAB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600" b="1">
                <a:latin typeface="Arial" panose="020B0604020202020204" pitchFamily="34" charset="0"/>
                <a:cs typeface="Arial" panose="020B0604020202020204" pitchFamily="34" charset="0"/>
              </a:rPr>
              <a:t>DIPLOMA AL FINALIZAR TU CURSO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F6C285B-55F4-C01C-CE2F-F0BB4329B9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792"/>
                    </a14:imgEffect>
                    <a14:imgEffect>
                      <a14:saturation sat="306000"/>
                    </a14:imgEffect>
                    <a14:imgEffect>
                      <a14:brightnessContrast bright="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021" y="10"/>
            <a:ext cx="2993979" cy="20838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8EAE842-845D-D9FF-0BC6-5F2BA19D1C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66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021" y="2162908"/>
            <a:ext cx="2993979" cy="20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DDA50-1174-3240-853B-33BC8C02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dirty="0"/>
              <a:t>ALOJAMIENTO</a:t>
            </a:r>
          </a:p>
        </p:txBody>
      </p:sp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8CB1A6D2-64E5-F54E-8072-45F5ABCC2C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675" y="4590358"/>
            <a:ext cx="2067758" cy="2267642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65B68A5-6630-944E-BA0C-62FE094D40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8061">
            <a:off x="5768703" y="2818816"/>
            <a:ext cx="3061711" cy="230841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063A717-0B6A-9049-8BD8-BF6523E33A36}"/>
              </a:ext>
            </a:extLst>
          </p:cNvPr>
          <p:cNvSpPr txBox="1"/>
          <p:nvPr/>
        </p:nvSpPr>
        <p:spPr>
          <a:xfrm rot="21041248" flipH="1">
            <a:off x="6006431" y="3444626"/>
            <a:ext cx="2559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</a:rPr>
              <a:t>Disponemos de APARTAMENTOS COMPARTIDOS y …  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F5DC3D1-706A-F74B-BB34-88E3113A52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9790" y="3305179"/>
            <a:ext cx="2101371" cy="175967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168F2C0-7826-0242-8317-B4EB73D080E7}"/>
              </a:ext>
            </a:extLst>
          </p:cNvPr>
          <p:cNvSpPr txBox="1"/>
          <p:nvPr/>
        </p:nvSpPr>
        <p:spPr>
          <a:xfrm>
            <a:off x="8906611" y="3768564"/>
            <a:ext cx="230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</a:rPr>
              <a:t> … FAMILIAS ESPAÑOLAS</a:t>
            </a:r>
          </a:p>
        </p:txBody>
      </p:sp>
    </p:spTree>
    <p:extLst>
      <p:ext uri="{BB962C8B-B14F-4D97-AF65-F5344CB8AC3E}">
        <p14:creationId xmlns:p14="http://schemas.microsoft.com/office/powerpoint/2010/main" val="41498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sentadas alrededor de una mesa con comida&#10;&#10;Descripción generada automáticamente">
            <a:extLst>
              <a:ext uri="{FF2B5EF4-FFF2-40B4-BE49-F238E27FC236}">
                <a16:creationId xmlns:a16="http://schemas.microsoft.com/office/drawing/2014/main" id="{5B7FF946-7689-52DB-E0FD-268CB2FEF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 descr="Una recamara con una cama en una habitación&#10;&#10;Descripción generada automáticamente">
            <a:extLst>
              <a:ext uri="{FF2B5EF4-FFF2-40B4-BE49-F238E27FC236}">
                <a16:creationId xmlns:a16="http://schemas.microsoft.com/office/drawing/2014/main" id="{C9236B71-E416-916A-0B45-757EDA5F2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 descr="Una cocina con muebles blancos&#10;&#10;Descripción generada automáticamente con confianza media">
            <a:extLst>
              <a:ext uri="{FF2B5EF4-FFF2-40B4-BE49-F238E27FC236}">
                <a16:creationId xmlns:a16="http://schemas.microsoft.com/office/drawing/2014/main" id="{FD8215A1-7B54-76A4-596A-6E43C03188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n 8" descr="Vista de una sala de estar&#10;&#10;Descripción generada automáticamente">
            <a:extLst>
              <a:ext uri="{FF2B5EF4-FFF2-40B4-BE49-F238E27FC236}">
                <a16:creationId xmlns:a16="http://schemas.microsoft.com/office/drawing/2014/main" id="{44DD3A76-C535-0E79-EEA0-93D557E01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521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BA85E12-0A28-9941-8135-E69D89E5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370" y="177646"/>
            <a:ext cx="9768557" cy="58611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539FB43-846D-8E4F-B9D5-17271CB92417}"/>
              </a:ext>
            </a:extLst>
          </p:cNvPr>
          <p:cNvSpPr txBox="1"/>
          <p:nvPr/>
        </p:nvSpPr>
        <p:spPr>
          <a:xfrm>
            <a:off x="4215827" y="6038780"/>
            <a:ext cx="4189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>
                <a:solidFill>
                  <a:schemeClr val="bg1"/>
                </a:solidFill>
              </a:rPr>
              <a:t>www.taronjaschool.com</a:t>
            </a:r>
            <a:endParaRPr lang="es-ES_tradnl" sz="3200" dirty="0">
              <a:solidFill>
                <a:schemeClr val="bg1"/>
              </a:solidFill>
            </a:endParaRPr>
          </a:p>
        </p:txBody>
      </p:sp>
      <p:pic>
        <p:nvPicPr>
          <p:cNvPr id="3" name="Imagen 2" descr="Imagen que contiene Forma&#10;&#10;Descripción generada automáticamente">
            <a:extLst>
              <a:ext uri="{FF2B5EF4-FFF2-40B4-BE49-F238E27FC236}">
                <a16:creationId xmlns:a16="http://schemas.microsoft.com/office/drawing/2014/main" id="{738E64CA-421D-3C45-8B15-6BC48F7D3A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1617" flipH="1">
            <a:off x="337627" y="3016167"/>
            <a:ext cx="1807487" cy="259569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F00CD0F-BBEE-CD49-9EE1-36404AAA5EB2}"/>
              </a:ext>
            </a:extLst>
          </p:cNvPr>
          <p:cNvGrpSpPr/>
          <p:nvPr/>
        </p:nvGrpSpPr>
        <p:grpSpPr>
          <a:xfrm>
            <a:off x="1340229" y="1341762"/>
            <a:ext cx="2025459" cy="2020868"/>
            <a:chOff x="1340229" y="1341762"/>
            <a:chExt cx="2025459" cy="2020868"/>
          </a:xfrm>
        </p:grpSpPr>
        <p:pic>
          <p:nvPicPr>
            <p:cNvPr id="11" name="Imagen 10" descr="Icono&#10;&#10;Descripción generada automáticamente">
              <a:extLst>
                <a:ext uri="{FF2B5EF4-FFF2-40B4-BE49-F238E27FC236}">
                  <a16:creationId xmlns:a16="http://schemas.microsoft.com/office/drawing/2014/main" id="{8E856A58-29D1-5E44-9D2D-591239553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51226" flipH="1">
              <a:off x="1340229" y="1341762"/>
              <a:ext cx="2025459" cy="2020868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0C2353-93FA-F143-87AA-DB9B5A466CA0}"/>
                </a:ext>
              </a:extLst>
            </p:cNvPr>
            <p:cNvSpPr txBox="1"/>
            <p:nvPr/>
          </p:nvSpPr>
          <p:spPr>
            <a:xfrm rot="21192114">
              <a:off x="1423330" y="1785637"/>
              <a:ext cx="1859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solidFill>
                    <a:schemeClr val="bg1"/>
                  </a:solidFill>
                </a:rPr>
                <a:t>¡GRACIAS A TODO EL MUNDO!</a:t>
              </a:r>
            </a:p>
          </p:txBody>
        </p:sp>
      </p:grpSp>
      <p:pic>
        <p:nvPicPr>
          <p:cNvPr id="14" name="179874__temawas__ending-bravo-applause">
            <a:hlinkClick r:id="" action="ppaction://media"/>
            <a:extLst>
              <a:ext uri="{FF2B5EF4-FFF2-40B4-BE49-F238E27FC236}">
                <a16:creationId xmlns:a16="http://schemas.microsoft.com/office/drawing/2014/main" id="{AB342B6E-ABD3-1245-9445-31422513E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67" end="8953.597599999999"/>
                  <p14:fade out="4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821" y="364553"/>
            <a:ext cx="609600" cy="4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33077-3ED2-30C5-2054-6BBC4E87A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CALLE GARCILASO 15-B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65BCCD-EBC5-02DF-7586-A122CC1B8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saturation sat="21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1F9D5D5C-9AF3-2E50-648C-267A6B877F05}"/>
              </a:ext>
            </a:extLst>
          </p:cNvPr>
          <p:cNvGrpSpPr/>
          <p:nvPr/>
        </p:nvGrpSpPr>
        <p:grpSpPr>
          <a:xfrm>
            <a:off x="3958819" y="46212"/>
            <a:ext cx="8230005" cy="3423097"/>
            <a:chOff x="3958819" y="46212"/>
            <a:chExt cx="8230005" cy="3423097"/>
          </a:xfrm>
          <a:solidFill>
            <a:srgbClr val="F09415"/>
          </a:solidFill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C8178F5B-365C-579D-60B3-93CC6BF665D1}"/>
                </a:ext>
              </a:extLst>
            </p:cNvPr>
            <p:cNvGrpSpPr/>
            <p:nvPr/>
          </p:nvGrpSpPr>
          <p:grpSpPr>
            <a:xfrm>
              <a:off x="5142404" y="46212"/>
              <a:ext cx="7046420" cy="3423097"/>
              <a:chOff x="5142404" y="46212"/>
              <a:chExt cx="7046420" cy="3423097"/>
            </a:xfrm>
            <a:grpFill/>
          </p:grpSpPr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20F61247-1830-F2E8-D0C5-94FF644270C7}"/>
                  </a:ext>
                </a:extLst>
              </p:cNvPr>
              <p:cNvGrpSpPr/>
              <p:nvPr/>
            </p:nvGrpSpPr>
            <p:grpSpPr>
              <a:xfrm>
                <a:off x="5142404" y="46212"/>
                <a:ext cx="7046420" cy="2892260"/>
                <a:chOff x="5142404" y="46212"/>
                <a:chExt cx="7046420" cy="2892260"/>
              </a:xfrm>
              <a:grpFill/>
            </p:grpSpPr>
            <p:sp>
              <p:nvSpPr>
                <p:cNvPr id="11" name="Flecha derecha 10">
                  <a:extLst>
                    <a:ext uri="{FF2B5EF4-FFF2-40B4-BE49-F238E27FC236}">
                      <a16:creationId xmlns:a16="http://schemas.microsoft.com/office/drawing/2014/main" id="{BBEA44B6-F228-E478-8A60-A0B66B5EB6D1}"/>
                    </a:ext>
                  </a:extLst>
                </p:cNvPr>
                <p:cNvSpPr/>
                <p:nvPr/>
              </p:nvSpPr>
              <p:spPr>
                <a:xfrm rot="10230629">
                  <a:off x="5142404" y="622113"/>
                  <a:ext cx="2808143" cy="643144"/>
                </a:xfrm>
                <a:prstGeom prst="rightArrow">
                  <a:avLst>
                    <a:gd name="adj1" fmla="val 19534"/>
                    <a:gd name="adj2" fmla="val 44922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13" name="Imagen 12" descr="Una torre de un edificio&#10;&#10;Descripción generada automáticamente">
                  <a:extLst>
                    <a:ext uri="{FF2B5EF4-FFF2-40B4-BE49-F238E27FC236}">
                      <a16:creationId xmlns:a16="http://schemas.microsoft.com/office/drawing/2014/main" id="{76437BB9-73B7-75F6-0719-5E211C2842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5939" y="46212"/>
                  <a:ext cx="4202885" cy="2892260"/>
                </a:xfrm>
                <a:prstGeom prst="rect">
                  <a:avLst/>
                </a:prstGeom>
                <a:grpFill/>
                <a:ln w="88900" cap="sq">
                  <a:solidFill>
                    <a:srgbClr val="FFC000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</p:grp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F634F58-5B72-75A2-24B2-9F2E686CAF09}"/>
                  </a:ext>
                </a:extLst>
              </p:cNvPr>
              <p:cNvSpPr txBox="1"/>
              <p:nvPr/>
            </p:nvSpPr>
            <p:spPr>
              <a:xfrm>
                <a:off x="9124518" y="3099977"/>
                <a:ext cx="290598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/>
                  <a:t>TORRES DE SERRANOS</a:t>
                </a:r>
              </a:p>
            </p:txBody>
          </p:sp>
        </p:grpSp>
        <p:sp>
          <p:nvSpPr>
            <p:cNvPr id="23" name="Anillo 22">
              <a:extLst>
                <a:ext uri="{FF2B5EF4-FFF2-40B4-BE49-F238E27FC236}">
                  <a16:creationId xmlns:a16="http://schemas.microsoft.com/office/drawing/2014/main" id="{A358569A-08D6-1256-BF34-8970302754CF}"/>
                </a:ext>
              </a:extLst>
            </p:cNvPr>
            <p:cNvSpPr/>
            <p:nvPr/>
          </p:nvSpPr>
          <p:spPr>
            <a:xfrm>
              <a:off x="3958819" y="949781"/>
              <a:ext cx="494485" cy="542561"/>
            </a:xfrm>
            <a:prstGeom prst="donut">
              <a:avLst>
                <a:gd name="adj" fmla="val 1635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0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Tienda con ventanas grandes y letrero ro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E01C7459-DB2A-B543-9D7D-3DA95A047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1" name="Imagen 10" descr="Casa en medio de la calle&#10;&#10;Descripción generada automáticamente">
            <a:extLst>
              <a:ext uri="{FF2B5EF4-FFF2-40B4-BE49-F238E27FC236}">
                <a16:creationId xmlns:a16="http://schemas.microsoft.com/office/drawing/2014/main" id="{EE520754-96B9-4E1A-635E-52F236163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3" name="Imagen 12" descr="Edificio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F3FA1316-0667-B24F-0241-0D0F8A23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9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99A1EF-EEFC-24CF-738E-B529786EB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B2E8C8-B11E-23F1-F493-305EAAA954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799CFC-056E-3425-83D0-D5262B1022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6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B73AB5-02E1-A0E1-F75B-B6558CC24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816582" cy="358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098FAC-955F-6003-46A7-DD53A8CBE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6608F6-0B64-CE04-5831-E4AC5585B2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302" y="-14081"/>
            <a:ext cx="4516098" cy="3131065"/>
          </a:xfrm>
          <a:prstGeom prst="rect">
            <a:avLst/>
          </a:prstGeom>
        </p:spPr>
      </p:pic>
      <p:pic>
        <p:nvPicPr>
          <p:cNvPr id="9" name="Imagen 8" descr="Personas preparando comida en una mesa&#10;&#10;Descripción generada automáticamente con confianza media">
            <a:extLst>
              <a:ext uri="{FF2B5EF4-FFF2-40B4-BE49-F238E27FC236}">
                <a16:creationId xmlns:a16="http://schemas.microsoft.com/office/drawing/2014/main" id="{A04A86A7-2373-E944-EB66-2765D0845D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C2A42FE-7E69-DEA3-E0A9-F2D2B549B7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92548F5-E503-12C0-7476-0C2F9B65A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agen 2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57FC096B-B4F5-E3C0-E41F-3739CB2B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350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0E033C-4B87-F975-D135-0149FFCC62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64AE8B-518A-E318-7C30-EF311A3B16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31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7E9F00-3FDF-D92B-DE9F-03F204C239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DBE00A-044E-CA98-AC0C-DCC13A9880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15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0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C2A42FE-7E69-DEA3-E0A9-F2D2B549B7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92548F5-E503-12C0-7476-0C2F9B65A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FC096B-B4F5-E3C0-E41F-3739CB2B25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515418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5574</TotalTime>
  <Words>163</Words>
  <Application>Microsoft Macintosh PowerPoint</Application>
  <PresentationFormat>Panorámica</PresentationFormat>
  <Paragraphs>28</Paragraphs>
  <Slides>24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Aptos</vt:lpstr>
      <vt:lpstr>Arial</vt:lpstr>
      <vt:lpstr>Gill Sans MT</vt:lpstr>
      <vt:lpstr>Berlín</vt:lpstr>
      <vt:lpstr>¿TARONJA?</vt:lpstr>
      <vt:lpstr>Presentación de PowerPoint</vt:lpstr>
      <vt:lpstr>CALLE GARCILASO 15-B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DESDE 2004</vt:lpstr>
      <vt:lpstr>CENTRO ACREDITADO POR EL INSTITUTO CERVANTES</vt:lpstr>
      <vt:lpstr>EQUIPO ACADÉMICO</vt:lpstr>
      <vt:lpstr>ENFOQUE COMUNICATIVO</vt:lpstr>
      <vt:lpstr>CLASES DIVERTIDAS</vt:lpstr>
      <vt:lpstr>CURSOS INTENSIVOS PARA ADULTOS (+18)</vt:lpstr>
      <vt:lpstr>Presentación de PowerPoint</vt:lpstr>
      <vt:lpstr>Presentación de PowerPoint</vt:lpstr>
      <vt:lpstr>VIAJES DE GRUPOS ESCOLARES</vt:lpstr>
      <vt:lpstr>ACTIVIDADES SOCIALES</vt:lpstr>
      <vt:lpstr>Presentación de PowerPoint</vt:lpstr>
      <vt:lpstr>DIPLOMA AL FINALIZAR TU CURSO</vt:lpstr>
      <vt:lpstr>ALOJAMIENTO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SPOILER MEETING</dc:title>
  <dc:creator>Fernando Batalla</dc:creator>
  <cp:lastModifiedBy>Fernando Batalla</cp:lastModifiedBy>
  <cp:revision>93</cp:revision>
  <dcterms:created xsi:type="dcterms:W3CDTF">2021-05-10T15:57:34Z</dcterms:created>
  <dcterms:modified xsi:type="dcterms:W3CDTF">2026-05-11T12:11:34Z</dcterms:modified>
</cp:coreProperties>
</file>